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DA431-2667-4FF0-A151-2A423B7CE9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39556F-1E4D-46E0-AB1E-EB77B936A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338DF-EC91-4CD1-B4A3-05BC59806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3D10-7EA7-4F51-BA47-226A4F38FD9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64FBD-B796-45B3-A673-8EA8ADD06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2F3DE-655C-44BA-804D-E1CC559C0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07E9-AA94-4D70-BD82-A994746E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3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677B0-48D0-429F-A6B6-3A7B6B1E8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DA62B5-DF91-43EA-8B26-0B8B191E5F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1DC43-87DA-4CE0-93F8-051661F67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3D10-7EA7-4F51-BA47-226A4F38FD9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C97BD-8A14-48C2-BF20-74B03FC73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A9E81-BAC2-40C6-AB36-8067600CD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07E9-AA94-4D70-BD82-A994746E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93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4E08B7-0179-4424-B414-D50DBDE5FC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1E7F64-BA1F-416E-B5B2-40939CAC5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06E88-6E69-42EF-9763-251010FC2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3D10-7EA7-4F51-BA47-226A4F38FD9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9329D-4C18-40F9-8838-DA0E3CF0D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70415-5888-48C3-A7AD-5A816E58E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07E9-AA94-4D70-BD82-A994746E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23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72739-628C-48AE-B7F2-D53A69499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F9BCF-F4DF-424F-AF2C-766281675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8EC0F-A2AD-487E-909E-8627F0CC3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3D10-7EA7-4F51-BA47-226A4F38FD9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E6133-F64A-42A8-B2D3-CF1E15D2C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76DAC-C9C2-42AE-BE41-42D8E8217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07E9-AA94-4D70-BD82-A994746E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46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A3CEB-82C6-4870-952A-592A86EE9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D0A9F4-6C7F-4F02-9190-3D803C7F9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A2593-6133-4437-BDC5-EB1440542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3D10-7EA7-4F51-BA47-226A4F38FD9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A2A9A-B836-4792-9421-6B5E33068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CA783-28AE-4AEC-8F38-389A0AEE4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07E9-AA94-4D70-BD82-A994746E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3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2C303-E066-4030-9CE4-3B98D43A5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5954C-5836-4F2C-9B40-621895D300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DCA86B-DBE6-451D-AA83-0E070789B9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7E945-004B-4A25-8755-950917C37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3D10-7EA7-4F51-BA47-226A4F38FD9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EEF0D1-7214-49F6-B174-F250A2F1C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9704B0-BF52-4255-B369-DB9016B6B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07E9-AA94-4D70-BD82-A994746E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79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BB777-983A-4226-BE1D-E5879CD21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A3DD7A-4E53-4119-BD4F-FA8643E35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C5D4E0-4405-47C7-8462-742EDDE93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B5BB30-F39C-44C4-9138-6062C03C64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9D154B-D9B5-481F-AEA1-93B073ED61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650A10-B38B-48B7-AE98-B8ED781A5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3D10-7EA7-4F51-BA47-226A4F38FD9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A96BAA-C4C2-41AD-8655-5A47C17BD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64E0DF-91BC-4AB4-B421-45BDFD304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07E9-AA94-4D70-BD82-A994746E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32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9249E-00F8-405B-B349-6C919189D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ABCF24-524D-4EDE-B5D2-536D9F88E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3D10-7EA7-4F51-BA47-226A4F38FD9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943893-8E0C-4BA1-A32B-F2E84FEF8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5CF9E6-C90C-4030-B7D2-2127619CD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07E9-AA94-4D70-BD82-A994746E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63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898567-6F6E-41F7-B8BF-B0855F7AA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3D10-7EA7-4F51-BA47-226A4F38FD9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22A33F-1182-45E5-9166-69202CBC8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48AF2F-653B-49C7-854D-809D52F91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07E9-AA94-4D70-BD82-A994746E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6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48E6D-0C3A-4D25-AB41-4DD32C238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52600-931B-4103-920E-F9BB8E29C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AB6BF-CA4C-4C2E-88AF-3A564362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D9C11-B34A-4693-AA91-71FF21E70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3D10-7EA7-4F51-BA47-226A4F38FD9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54132A-C631-43A2-A414-5AF1068FB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3E5A89-EA88-4F2C-A85D-D60345521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07E9-AA94-4D70-BD82-A994746E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9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67A9D-6879-4F2A-B330-2DD9FE90C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5B34E0-C806-4D1D-AF3B-FF1F132943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AE3292-14A3-4339-962D-CEB4B873CF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6FEC9B-9F82-41EC-A89A-50035DA0A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3D10-7EA7-4F51-BA47-226A4F38FD9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DC3B4-446D-4918-9763-0483F5221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A37216-BAEB-4434-B51A-51E6D979C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07E9-AA94-4D70-BD82-A994746E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6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294425-0028-4351-A8E9-2A5FAD1B8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E68ECE-13C5-4FDF-B398-C7754CB97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9045E-3630-4D8B-B4B6-99D6380395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D3D10-7EA7-4F51-BA47-226A4F38FD9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3967C-DD2B-4A28-A1B9-2BFE2E0C45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BD71A-660B-41D6-A51E-5FD9C78539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B07E9-AA94-4D70-BD82-A994746E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2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BC7FA-70B7-4F20-B74A-CC2F666930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Area Between 2 Curves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E9033D-7326-452D-A17D-C7DF676F99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15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54C3E-E7DA-49B0-A531-F78658E46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19E61-6D2E-40D0-9315-EB1B4F789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5556FF-67B0-4861-B74F-88F4C26759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294" y="125761"/>
            <a:ext cx="11589450" cy="559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018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3783F-0867-4B4A-B8E3-66C81C3E2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B52B6-B6FA-4F87-B33E-47E8563A8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0A3154-B8EC-4FB0-B824-BF7D8CA0C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283" y="185980"/>
            <a:ext cx="10933490" cy="622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029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BF574-7081-48A0-BF55-907BE247D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515C5-54A3-49D2-B36A-2ADD79BC3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62AA26-4EDF-451B-8C8C-32E11180A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" y="136741"/>
            <a:ext cx="11491826" cy="629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165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7695E-ED42-490C-A166-1BD3382F2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45A88-CE0B-48DA-95B8-8F79D1A45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C1D277-0E8A-4E54-B286-FE690E75E0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052" y="120031"/>
            <a:ext cx="11543189" cy="605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29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D908E-4D0C-4773-B8C7-61F01CF74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60E11-B307-43F0-8E28-67E6BC069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AC88EB-8C11-49BC-AC4E-3FAFECA33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07" y="121483"/>
            <a:ext cx="11207293" cy="651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535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EF1FB-8734-4845-8181-878270DB8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C8AE4-6D2A-4C25-8BF7-BC090E4D3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4B8333-AF0B-4124-8703-38270ED78E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002" y="0"/>
            <a:ext cx="11820373" cy="657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856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123A6-2335-4942-B7AA-ADA12D68C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BF4A1-2787-4A14-A3F7-69961D3C8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9C7073-1DAA-4AC4-8226-F264C44A6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406" y="114299"/>
            <a:ext cx="10274892" cy="662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816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968B1-9938-443F-AE25-0CF238523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A55D1-A22E-4965-B7B7-564CF39B3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AD55D4-B212-4203-83B8-2100EF12E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13" y="123663"/>
            <a:ext cx="11731194" cy="624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501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027FB-3575-4970-91FF-290F3FE2F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3B009-01F6-4F66-91B1-75EEB9CB8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5D6B97-A614-4B61-9599-6C142CBF7A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22" y="133027"/>
            <a:ext cx="11411357" cy="580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88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0ABC6-E925-4409-82A7-C42E63267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78F90-53CE-4484-9C07-A0EA6423B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B32027-D375-43F1-8C60-B67FF6D5C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68" y="233926"/>
            <a:ext cx="11789460" cy="503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869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A533B-0405-4BF0-BC89-2B147301C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87E-6F5D-4EF8-B63E-3B3773404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8BDDA6-DBA6-4E7B-9F2F-FF8F48CBA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758" y="125115"/>
            <a:ext cx="11094042" cy="6575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611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4E8D7-130F-4179-96FD-1F7BE0DC5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409DC-8B92-4256-BCA8-E7A1772BE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6FA9FD-8938-4A1C-A9FD-3DFA8FD92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16" y="130604"/>
            <a:ext cx="11470115" cy="577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</Words>
  <Application>Microsoft Office PowerPoint</Application>
  <PresentationFormat>Widescreen</PresentationFormat>
  <Paragraphs>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Area Between 2 Curves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between 2 Curves</dc:title>
  <dc:creator>JAMEIL FLOYD</dc:creator>
  <cp:lastModifiedBy>JAMEIL FLOYD</cp:lastModifiedBy>
  <cp:revision>9</cp:revision>
  <dcterms:created xsi:type="dcterms:W3CDTF">2018-04-04T13:12:05Z</dcterms:created>
  <dcterms:modified xsi:type="dcterms:W3CDTF">2018-04-04T13:26:58Z</dcterms:modified>
</cp:coreProperties>
</file>