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63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41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8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92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1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5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7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3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A1AA7-5B00-494C-AA81-D737BC1C162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AF79-3A84-4A41-85B4-7617CEB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52pKwMQZAQ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4AX8a5RYzY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rrRz6-6sZw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Nptfd4ApAA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5dBFw0Y0pE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i3Lb3hkQ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Conics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Helpful Study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54" y="414528"/>
            <a:ext cx="11762704" cy="550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9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8.1 (Writing the equation of a parabola)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b52pKwMQZA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5238" y="2657475"/>
            <a:ext cx="457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707" y="1160272"/>
            <a:ext cx="9477483" cy="125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5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48044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8.1 (Writing the equation of a parabola)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g4AX8a5RYz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6700" y="3643313"/>
            <a:ext cx="457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078" y="804672"/>
            <a:ext cx="4111850" cy="1499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618" y="651893"/>
            <a:ext cx="5819013" cy="571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4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8.2 (Writing the equation of an ellipse)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ArrRz6-6sZ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5238" y="2657475"/>
            <a:ext cx="457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460" y="1079500"/>
            <a:ext cx="1055234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013"/>
            <a:ext cx="10515600" cy="4674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8.3 (Writing the equation of a hyperbola)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NNptfd4ApA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5238" y="2657475"/>
            <a:ext cx="457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850900"/>
            <a:ext cx="10083800" cy="16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5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6889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8.3 (Writing the equation of a hyperbola)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V5dBFw0Y0p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5238" y="2657475"/>
            <a:ext cx="457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14" y="1257300"/>
            <a:ext cx="10567276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1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 Review</a:t>
            </a:r>
            <a:endParaRPr lang="en-US" dirty="0"/>
          </a:p>
        </p:txBody>
      </p:sp>
      <p:pic>
        <p:nvPicPr>
          <p:cNvPr id="4" name="si3Lb3hkQJ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0288" y="1865313"/>
            <a:ext cx="7304087" cy="410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45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106</TotalTime>
  <Words>56</Words>
  <Application>Microsoft Office PowerPoint</Application>
  <PresentationFormat>Widescreen</PresentationFormat>
  <Paragraphs>8</Paragraphs>
  <Slides>8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Unit 3: Conics</vt:lpstr>
      <vt:lpstr>PowerPoint Presentation</vt:lpstr>
      <vt:lpstr>8.1 (Writing the equation of a parabola)</vt:lpstr>
      <vt:lpstr>8.1 (Writing the equation of a parabola)</vt:lpstr>
      <vt:lpstr>8.2 (Writing the equation of an ellipse)</vt:lpstr>
      <vt:lpstr>8.3 (Writing the equation of a hyperbola)</vt:lpstr>
      <vt:lpstr>8.3 (Writing the equation of a hyperbola)</vt:lpstr>
      <vt:lpstr>Completing the Square Review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Conics</dc:title>
  <dc:creator>Floyd, Jameil D.</dc:creator>
  <cp:lastModifiedBy>Floyd, Jameil D.</cp:lastModifiedBy>
  <cp:revision>9</cp:revision>
  <dcterms:created xsi:type="dcterms:W3CDTF">2015-11-04T15:57:50Z</dcterms:created>
  <dcterms:modified xsi:type="dcterms:W3CDTF">2015-11-04T17:43:55Z</dcterms:modified>
</cp:coreProperties>
</file>