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2A240B-49B0-463F-96F5-B35BA9E39E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8329C3-E314-4EBD-8A64-9B113D3311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3AB3C-727D-425D-B6C6-05AE2D67CF5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C7EBD2-F839-4E2C-8FA7-B41AD4A7DF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10D36-870C-4D8B-8858-1396C0B347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F58E9-6DCF-4DEB-ADB2-956DBB2BA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88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709B5-39BD-441A-B8FF-1DFAEB00B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39627-3427-48C9-BD94-8A0769A4B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9A3A3-B6CD-4141-9D8E-956B8A230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9E80-BCD2-42A2-87F6-0A39A6648C5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CD46C-5466-4EDD-90F4-191BC05EB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0F1F6-5AA7-4739-B4FA-99273A871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610-8ADC-45A3-93A3-D0991B8A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CC769-7F0D-4B0B-8931-7A623D9C3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DB2F06-5943-4CF6-9A73-37C65F832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29061-F148-4F14-9DEC-6A78F7C40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9E80-BCD2-42A2-87F6-0A39A6648C5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48788-7839-4342-A146-30890CC4F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810AA-6717-4F05-81DF-D06D73C9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610-8ADC-45A3-93A3-D0991B8A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6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965615-86FE-4E1C-A979-06B4105491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DB4DB8-24E9-47D1-917C-BA4D08EF4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68E30-30C4-46AE-95C2-06910E32A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9E80-BCD2-42A2-87F6-0A39A6648C5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3B9D7-2921-4468-9114-7E3EF8DB1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C9053-B095-4DC4-BF69-134469D0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610-8ADC-45A3-93A3-D0991B8A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4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54F4-A34D-4E86-ADE6-193BD07D4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3B5A8-1C6E-4683-8032-6EFEC0065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16DB5-3776-4F54-89DB-2110B2F88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9E80-BCD2-42A2-87F6-0A39A6648C5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D6F94-8CFB-485E-BAE8-77C503534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42089-FE04-4D46-89D0-458E10D5A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610-8ADC-45A3-93A3-D0991B8A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3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0319B-EA33-406C-89BB-506A5A1CE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E1420-B938-4EFD-8DA8-2107E03BF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F3A1D-CC52-4552-BCC1-C8180FED9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9E80-BCD2-42A2-87F6-0A39A6648C5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F3710-7FD1-422C-89D2-6ED4215F0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9F7EF-F473-4F11-95B9-4FB770B70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610-8ADC-45A3-93A3-D0991B8A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2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3F25C-02FD-43CD-B08C-D48F37AB2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B9A00-B28D-4A40-9CE7-9CC2591F7D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D3B220-FBC7-49AA-A873-F9E8948BF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FBF6C-19F6-48D2-8E33-BD820B879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9E80-BCD2-42A2-87F6-0A39A6648C5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4AABE-8878-4A01-BF10-D65940F7D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7DE897-47C9-4FA8-A931-3FA9F1462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610-8ADC-45A3-93A3-D0991B8A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5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E3D5D-56C5-4C2A-BAC5-D7924ADBD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B6CA9-A6CD-4DA8-97DE-1B52DBDA3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747DB5-A484-42E2-BDAA-68DE78BFC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C0FE49-F163-4D4F-9542-5ECB543DA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14A22-8C3C-49C8-BEF3-A2A9F50E6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E6EB0A-297D-4CBD-B91B-3E0C859DC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9E80-BCD2-42A2-87F6-0A39A6648C5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7B0910-8060-436D-9F09-05CAE00C9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9EAEC-10F8-4580-8A25-5C35B23BF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610-8ADC-45A3-93A3-D0991B8A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0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E8F32-ED2A-47D5-B96A-2AAF7588F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492318-0AD2-4762-8C30-1CAD2FF0F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9E80-BCD2-42A2-87F6-0A39A6648C5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BDADCB-D74B-420D-8653-88CEA8CE6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1D44B3-4C1F-4EBE-AC44-149A1B2A1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610-8ADC-45A3-93A3-D0991B8A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5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8A3D32-8E40-4C52-81E8-0A42CB81F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9E80-BCD2-42A2-87F6-0A39A6648C5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A41FD8-29FA-4EEB-AE8A-36987A786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DD94F-BDAB-45E4-98F6-430A6699A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610-8ADC-45A3-93A3-D0991B8A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1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F288-DC01-47E9-91A6-7F0C1C408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2E1ED-538B-4899-B1A6-475378A5A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74841-2BDB-40CA-B2EE-122D986D6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46665-F789-4961-BF3B-F903CD672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9E80-BCD2-42A2-87F6-0A39A6648C5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87AAF-AFAB-41C2-B96C-9CB5BDD9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B6591-8FFA-49AE-B70D-F470458C6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610-8ADC-45A3-93A3-D0991B8A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6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100D9-62A0-4840-9BEA-366A52D45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47EB61-8ED7-4572-BC82-420684510D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644346-2163-4B44-AA4A-0A9600630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D0F26-1867-4F25-BC95-5BEFD341C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9E80-BCD2-42A2-87F6-0A39A6648C5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346DD3-AE61-435F-96D4-05202BC33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D9188-64CE-470B-B57F-A8E5577DC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610-8ADC-45A3-93A3-D0991B8A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9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056426-30B8-40B6-ACF6-46B3B3B44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26CBD-75F9-4E3E-A564-60D47B503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90C29-88A1-403C-AB4E-EC4C13C1C0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09E80-BCD2-42A2-87F6-0A39A6648C5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E4D06-4206-4F09-A018-03E906BE58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4F8FD-13C8-4020-B8F9-93C0F0AA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D1610-8ADC-45A3-93A3-D0991B8A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5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FA538-7E2A-4C50-8D5F-F5938982D6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Differential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250302-58F3-4F55-90E8-53499B374E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45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7179-4180-44E0-A9BF-BF68C04B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9241B-E844-4F20-AA89-EDC895638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F1F869-6140-4EF3-808A-8AF2E6875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47" y="145054"/>
            <a:ext cx="11713815" cy="521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58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19A18-1315-4078-9D1B-0685380F5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AAFA6-4DD4-4471-A88A-6AF686484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C689EC-5208-42E9-8C87-0040CC13D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9" y="141582"/>
            <a:ext cx="11609514" cy="532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37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4789C-5B28-4D04-85B2-4C154B9A1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CC4DC-85AB-4699-AEEC-28CDB2752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4942B5-AB60-4B38-9CD7-24D30D439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78" y="142471"/>
            <a:ext cx="11599031" cy="498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849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D786B-A25F-47E9-8F07-9B193A698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6D6E-233D-49C0-B3FB-6EC133414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605B55-99D9-4C80-98B2-88E52FCE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10" y="185979"/>
            <a:ext cx="11601187" cy="554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77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8DEC4-CDEE-44B7-BAF2-1D5190061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5E617-8480-475F-8417-AC27F6647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53A1C7-1DEB-4974-937C-8E74DC7F7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95" y="152803"/>
            <a:ext cx="11537985" cy="40317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6C2B7A-8AF9-4CEC-813D-75ABD453D3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184542"/>
            <a:ext cx="10700212" cy="238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928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1BBB5-AC9D-4F49-8649-038D53967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27EF1-AD5D-4D99-B980-CEB6A5BF3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1F17E6-E99C-412B-B85C-4A37AA93A5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65" y="132651"/>
            <a:ext cx="11624646" cy="24245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59291DF-FF60-45B5-ADFC-5135438A2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606" y="2642231"/>
            <a:ext cx="11935363" cy="275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075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DC7DC-F717-4EF2-B8C0-985F6CFE4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8CC94-9BE4-42A7-AFCA-C010411B4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6C9768-EC16-4884-94A9-29F19D594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724" y="219869"/>
            <a:ext cx="9823666" cy="570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234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EC77D-6420-419A-8AD4-1DA46D9DB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A9A62-A268-4580-8C7D-928B3A394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A3A7EF-8059-489E-B599-0D9463C9BA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61" y="194132"/>
            <a:ext cx="11661581" cy="5772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698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576AC-6B15-44C9-8825-ED3787AEA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9ADB3-0653-4698-9FD0-8E4882DAD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EF9850-7E9E-45C0-B470-38D7337E1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32" y="365125"/>
            <a:ext cx="11648674" cy="507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511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Differential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 Equations</dc:title>
  <dc:creator>JAMEIL FLOYD</dc:creator>
  <cp:lastModifiedBy>JAMEIL FLOYD</cp:lastModifiedBy>
  <cp:revision>13</cp:revision>
  <cp:lastPrinted>2018-04-17T16:40:02Z</cp:lastPrinted>
  <dcterms:created xsi:type="dcterms:W3CDTF">2018-04-17T16:22:19Z</dcterms:created>
  <dcterms:modified xsi:type="dcterms:W3CDTF">2018-04-17T18:02:58Z</dcterms:modified>
</cp:coreProperties>
</file>