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260F-05E2-4731-AE60-4710A96EC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717AC-8AC6-4468-A068-B101306C4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52433-E02F-4652-8F29-BC8E8B9D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70A0B-B75D-4173-B473-1412A09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CC250-AB95-4F98-9E95-713086E4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82B5-B9C4-46FB-874C-C701AC4A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490ED-180A-4D20-8063-7FBD9E63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3A9A-D830-4F2B-AF05-32B85968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25C-F1EE-4D5F-8714-C78F021A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E0F24-66C6-4B65-A246-6E7163D6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0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AB6EA-4714-40DC-94C4-7DFDD6373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93306-206F-40AF-9AF7-BA1DE566F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F4C1-34CB-4924-B234-184F3A63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064B5-3675-4764-B869-0BDBC01E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FE7BC-4D57-4A90-9380-1E085BE0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C170-E8B4-4421-923D-BC9476BA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7AA1-41A1-4CD3-822D-6A342C19C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F47FF-699A-4A50-B837-580596F3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EF86-09F9-4E90-AF40-8BCE018A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4D2F0-F73D-456B-A898-2A945D23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664B-1142-40A9-805C-F49D7B7CC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3D5FA-3EC8-4467-A387-359F687D8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CACF-393F-4B80-B5EA-1DB39860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EFB6-0AA4-46F6-90CC-D973F598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3F95F-51A5-4AF7-8E6C-CEA26F07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2E70-20F9-478E-94CF-41555B6F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235D-D984-415B-9F8D-0693A5830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EB0C8-C7F6-4209-A8D8-E026D1045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C5DBB-3822-4E0B-9392-21618933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BA094-7900-45A6-AF65-649C8E9A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B713B-FF9F-473B-BBAB-39F60B2A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4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52F5-C2EC-4741-BE36-273B7F78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4033E-B3A3-4D3E-8728-2273BDC45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2FF39-EF56-444C-802D-A993406C2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2AE8A-66FF-4387-A78B-61A173260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80C73-A36C-4852-A837-7705877FB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688F5-F98A-4AE2-BEE9-BDA08C20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67EF90-61F8-4ADF-B80E-09DF2EB8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83288-202A-4CE9-AF2A-00518829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3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5F054-965A-48E1-9420-45825BED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7AD8D-E17C-44EA-8744-8F6D36D3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B45E6-A197-42BB-84C9-7E51E329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F2039-9A5C-4B10-8581-02B74FF8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B8D23-1E5F-4EC7-8F83-60AAF1C3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02A6D-64F2-4701-B81F-F8BAFA61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BE21B-BBDF-4546-A46F-E0C51EBC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67A1-4259-4E8E-8C7C-25F50F56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DF9B-B260-4010-BD91-FA7332E30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E8F57-E356-4A41-8B59-CA8B3107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F0EA3-6B7F-4E7C-8EF4-6D7ECB3C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E67A4-1163-472D-A83E-6EBF4EF72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EAE13-8744-4DC1-8660-B0F62B49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3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7519-5E38-4484-AB1D-78C5D0FF0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E1D7D-B841-496E-910C-3FCF9AC3E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C1B5A-60CC-466D-9360-1387F6CD4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315E9-2196-40A7-BE58-3DCC298C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28664-9C59-4B50-8B7F-B763C903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7BD65-D66C-41A2-8FD8-A1F17219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49982-B177-46B6-8709-D2DB079A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1513C-2B08-416B-B23C-4D725B3C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CAB60-F67D-4573-ADA7-271A2E184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B88A-C31B-40B9-B4D5-3659D9DDDBB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9F61F-32D9-4B44-A521-0C5B1A768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66F7D-39E7-441E-A073-5D9C793D9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7118-EBCB-4520-A3D1-BFF3672E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1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222E-5167-4A0F-9603-642986138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Exponential Growth &amp; Decay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C47A4-4327-484E-BF07-A87CD750D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Calculus Perspective</a:t>
            </a:r>
          </a:p>
        </p:txBody>
      </p:sp>
    </p:spTree>
    <p:extLst>
      <p:ext uri="{BB962C8B-B14F-4D97-AF65-F5344CB8AC3E}">
        <p14:creationId xmlns:p14="http://schemas.microsoft.com/office/powerpoint/2010/main" val="61071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1437-0481-4CB6-BC52-D9FD8E7C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846B2-9E4E-48EF-8222-396C92B2A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AF7D8F-6B49-45CF-80C0-A0437F22E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96" y="58817"/>
            <a:ext cx="11100529" cy="657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6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2189-4662-4004-8432-0CE5B4E1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9B1F8-11BC-450C-89A3-1568114AB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D921C7-846F-44D6-A816-A56FC8983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65" y="232475"/>
            <a:ext cx="1166713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180F-1F08-40E1-B1AA-6E028042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D8F47-1F70-4F46-AB82-A74CC830E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EDF0A-73DC-4B51-9420-C8AE56FEC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13" y="234572"/>
            <a:ext cx="11189666" cy="523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2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9981-BD59-451C-B9BC-103507F1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452B-D6E1-4B5C-9E37-2F014A7DE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374EA-777E-4087-9965-5DA40A887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98" y="248133"/>
            <a:ext cx="10926596" cy="59288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4E82F4-A5ED-45B0-8219-4940B217B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481" y="2891145"/>
            <a:ext cx="7449519" cy="22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5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BA05-1D33-4D90-9471-59B20A72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1DA0-32B3-4E20-8CBF-691BD410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80C263-C20F-4775-B865-BEA31A34D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36" y="228842"/>
            <a:ext cx="11451579" cy="575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7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4E7D-C26A-43D1-B405-D36CBE5C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421DB-EF1A-47E4-BEE3-C064F113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35B125-8F7D-4055-B01B-F725515AE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36" y="155143"/>
            <a:ext cx="10380572" cy="60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0802-A527-456E-B812-0DA714BB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C778-5494-497A-AFE7-D89F2E4B1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13E1C-C451-444B-B318-6382BE93C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82" y="191294"/>
            <a:ext cx="11229498" cy="436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05043-CFF2-4115-84A0-40CC8BDCF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AE7F5-FC23-4387-B915-41BE55EA7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B89DCE-10CE-4ECA-8DF5-5BDEF2610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77" y="180410"/>
            <a:ext cx="11050598" cy="629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7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4BFE-93A7-4C9E-9358-749FCA96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E9EE3-B6D3-47D3-AB7E-755659196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1FA91E-1D6F-4EDB-BA71-79B99E9AB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42" y="166687"/>
            <a:ext cx="11471320" cy="547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6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Exponential Growth &amp; Decay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Growth &amp; Decay</dc:title>
  <dc:creator>JAMEIL FLOYD</dc:creator>
  <cp:lastModifiedBy>JAMEIL FLOYD</cp:lastModifiedBy>
  <cp:revision>8</cp:revision>
  <dcterms:created xsi:type="dcterms:W3CDTF">2018-04-18T12:48:06Z</dcterms:created>
  <dcterms:modified xsi:type="dcterms:W3CDTF">2018-04-18T14:24:23Z</dcterms:modified>
</cp:coreProperties>
</file>