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4" r:id="rId8"/>
    <p:sldId id="263" r:id="rId9"/>
    <p:sldId id="262" r:id="rId10"/>
    <p:sldId id="261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B0B1-F7D1-48BD-9E7E-55EA511C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59E72-9FF7-4FDB-AB96-D34D295E7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2BAD0-1FDE-42DC-95B0-5C1F6A4A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B6D18-4794-4127-9E2E-B360F38A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79095-142E-46AD-B048-86D47938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5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57D5-FA71-4BC0-82EE-109E9539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22497-F59E-4840-B206-4FE0A2E38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054BF-8EF2-4EC8-AB77-B1B90AEC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89709-8EC9-4172-9DE5-E9EDB354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3552A-B6E7-426B-8433-3266A693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A3B928-7BC2-4DEC-9B77-1367E0845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EA88E0-00F8-443E-B8A5-C48A68F0B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282F9-21D7-40A4-A1DA-491841D72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C52B0-144F-4D70-AA36-0009D2D0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E135F-E6BA-4393-80FC-D97AAC3C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BBB8-7F12-45BF-A186-B2DCF9F4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229DA-54AE-46AB-BD1F-DBD5789C3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BECE6-CE44-4534-B315-9994F7DE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26E04-923A-4B07-86FE-F728CAF2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05C0-6E56-4F8C-A7F2-C44749D7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C28A-CFD3-40A8-9BEB-ADC9772BA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B581-A4C7-4215-B2A4-3F45D945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5CEAA-6727-40B8-9441-21094AD4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A84C6-EE54-4A40-9864-3F41AD38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D957-965C-4767-BEFA-F97EE685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2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E9A97-1B43-4791-8CAF-2AEE4E385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EA0E-5686-4A25-93F0-69FFF1A58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FE73E-CBBB-4A00-9631-F3EFD7A2C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B4EB2-00C1-4EAE-8504-C3B8FF79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91FAD-62C7-4796-8049-4768449E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F79B9-5520-483C-88D3-A6C23343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2D64-6694-4C4A-B708-9D0C654B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A73CA-693F-4CFE-92DE-E7E53FB87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D1AF-AFE0-485F-AE83-F845801C5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0483E-A121-4953-B09A-05DF7E9AB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F8E435-386F-4FC4-9260-89DBB9096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1A263-B823-448D-A13C-3B234C78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A59970-5926-4680-8389-916B728C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8A94D-F9A0-47D7-9775-2F4DDBF2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0D86B-14E4-462E-BC6C-06AABF44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3AA13-172F-4B52-B4A7-61ACEC75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5EEA5-30B3-4D03-A89C-F2E2A0F3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7729E-39FF-47B0-8574-1608D10F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A81A1-D8DC-478A-992C-DDA5F8FB7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46876-48DC-44B7-8988-B480499E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C5DBE-D6F6-4B67-921A-71AA60ED8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7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1F7C5-08DB-42FE-9CEF-F8610B2CD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ADCCF-1A64-4ADE-960C-A66511606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BDD9E-CC82-428D-8C6C-E2B60747E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088CA-424E-4221-8016-69F1437F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D72B3-6BF2-467F-9705-56DA87ABC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59A40-2337-4A2A-90B2-47AF890D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0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5A0F-D0D9-45FB-A830-3CE3F43B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2BEAD-0A1D-4E7A-8BA5-A98ECDDC6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CE6C1-820F-409E-B2A8-4ABECFA8A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C1DCA-21CF-40D1-AC9F-DB3FB9224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2051DF-C6D7-4F0D-848E-A712A995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D392E-6157-4D59-8CDA-6FA69142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0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491B16-50CD-4B42-B272-C9C5950A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FD56D-6B16-49AF-8FF9-A55C4F223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B358-6E93-4BF1-9BAB-0405D665E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AEB9-30B3-4814-9D7B-A14520302437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274F1-7F44-4B49-85A0-6A098A4F5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2A63A-9BCA-4DA6-89C0-B812E175D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67FF6-B123-46E6-81D6-0C032CD75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B36F-9E53-4F77-AAEC-574C035F6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895"/>
            <a:ext cx="9144000" cy="931520"/>
          </a:xfrm>
        </p:spPr>
        <p:txBody>
          <a:bodyPr/>
          <a:lstStyle/>
          <a:p>
            <a:r>
              <a:rPr lang="en-US" dirty="0"/>
              <a:t>Integrals as Net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27105-F43E-4108-81CC-B16446049E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A7505-F495-458E-9B2C-00FEC83B4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3" y="1125415"/>
            <a:ext cx="11123110" cy="39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75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B650-16CC-4EF4-8652-2ABF4BB6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24BC5-7D95-4505-AF8E-18BB2FA2D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0E3D0-9D5B-4AA0-8E94-82C53B05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23" y="175700"/>
            <a:ext cx="11681946" cy="560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6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F27A-F1BA-4AB8-8686-F522C2C8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5551-0C7B-4885-8381-FA217250C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EFB5E0-E331-4CC7-93E7-39B0F8411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83" y="191940"/>
            <a:ext cx="11486233" cy="41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4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4C4-F798-42DD-BA4B-803897AA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D9B27-500F-453A-89B2-0CBD96227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32EE04-E036-4705-8BB2-61BD73E16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58" y="143669"/>
            <a:ext cx="11888923" cy="62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70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8C01D44E-515B-47D4-9DFF-6FD6E80A1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2D09DB-370D-48B8-A404-F0CD0FDA9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23" y="231362"/>
            <a:ext cx="11745829" cy="53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34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DDFA1-BEEF-497D-A462-73AD8034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90B20-4ABD-4EB7-B798-464A93F57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82A399-2AC7-4F4C-A195-64C06BA2B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1" y="32543"/>
            <a:ext cx="12027962" cy="323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9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D8063-A63C-4973-A622-1CF84C25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6BF83-EB7B-4359-8A62-CCB853F45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7425F7-F467-443B-9C26-D86D78FB7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44" y="32090"/>
            <a:ext cx="8216671" cy="35199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90C60F-CAB8-42F5-B983-BCC15C03B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44" y="3552032"/>
            <a:ext cx="73818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C4EC-99AA-4B5A-93E6-8086B004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9D1DC-22E9-4CAF-8340-D506C07E6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D81B2-DD5B-47F8-97E6-664BFA784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37" y="53975"/>
            <a:ext cx="11809845" cy="595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7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AC1F-87E6-431D-BBB3-0BCA0BA9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EC7E4-8D48-4D7C-95D1-678FB5937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7840A-44D2-4046-82A3-713C4E3AB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4" y="162719"/>
            <a:ext cx="11607903" cy="63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34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4E5D-27D4-4F38-8B69-6917B6272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0D0FF-68B1-4B71-B505-C06791B6A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67A024-E989-4EA9-9FF5-09CB7E87D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32" y="153194"/>
            <a:ext cx="11319541" cy="61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4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170E-E0AC-4502-9D9A-22DB972C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014AE-582B-4BA7-91CB-CB66C812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FBA471-C1D8-4D6A-9D51-9E87A851A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4" y="146611"/>
            <a:ext cx="11136929" cy="646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03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078CB-EEAC-4F53-848D-ADA19392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C9A7-8D21-440A-AC75-E32B2A5F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BE8A95-5844-40A7-B190-D58865A89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18" y="157821"/>
            <a:ext cx="11514763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22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4</Words>
  <Application>Microsoft Office PowerPoint</Application>
  <PresentationFormat>Widescreen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Integrals as Net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Complete the Half &amp; Double Angle Formula PRACTICE on MathXL</dc:title>
  <dc:creator>FLOYD, JAMEIL</dc:creator>
  <cp:lastModifiedBy>FLOYD, JAMEIL</cp:lastModifiedBy>
  <cp:revision>14</cp:revision>
  <dcterms:created xsi:type="dcterms:W3CDTF">2019-02-22T14:05:12Z</dcterms:created>
  <dcterms:modified xsi:type="dcterms:W3CDTF">2019-02-25T18:55:48Z</dcterms:modified>
</cp:coreProperties>
</file>