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4" r:id="rId2"/>
    <p:sldId id="265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6" r:id="rId12"/>
    <p:sldId id="267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6"/>
    <p:restoredTop sz="94692"/>
  </p:normalViewPr>
  <p:slideViewPr>
    <p:cSldViewPr snapToGrid="0" snapToObjects="1">
      <p:cViewPr>
        <p:scale>
          <a:sx n="70" d="100"/>
          <a:sy n="70" d="100"/>
        </p:scale>
        <p:origin x="-2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16715-C299-794A-B597-2E337B0B1F22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74A4-8B5E-8D44-82FF-CE769D4C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2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7ADD46D8-83B1-B946-BF56-7735C4FC9DD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06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63D7E422-6576-9F4F-9C62-E3D6A9568E3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33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98E602F-F871-DF43-A60B-C5DA6315AC7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89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8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8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7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4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0BB0-65A6-B447-A681-B0009AFA2B1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21D10-1810-F443-A3B3-E45B779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5880" y="401445"/>
            <a:ext cx="3932110" cy="26146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the graph, complete the following table: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5881" cy="6601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8" y="3318642"/>
            <a:ext cx="5077522" cy="35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0" y="152466"/>
            <a:ext cx="11474270" cy="57230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0" y="152465"/>
            <a:ext cx="11848886" cy="63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5" y="365125"/>
            <a:ext cx="11507888" cy="5455812"/>
          </a:xfrm>
        </p:spPr>
      </p:pic>
    </p:spTree>
    <p:extLst>
      <p:ext uri="{BB962C8B-B14F-4D97-AF65-F5344CB8AC3E}">
        <p14:creationId xmlns:p14="http://schemas.microsoft.com/office/powerpoint/2010/main" val="16126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365125"/>
            <a:ext cx="10515600" cy="4024488"/>
          </a:xfrm>
        </p:spPr>
      </p:pic>
    </p:spTree>
    <p:extLst>
      <p:ext uri="{BB962C8B-B14F-4D97-AF65-F5344CB8AC3E}">
        <p14:creationId xmlns:p14="http://schemas.microsoft.com/office/powerpoint/2010/main" val="1626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" y="365125"/>
            <a:ext cx="11654369" cy="3950843"/>
          </a:xfrm>
        </p:spPr>
      </p:pic>
    </p:spTree>
    <p:extLst>
      <p:ext uri="{BB962C8B-B14F-4D97-AF65-F5344CB8AC3E}">
        <p14:creationId xmlns:p14="http://schemas.microsoft.com/office/powerpoint/2010/main" val="85578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4" y="365124"/>
            <a:ext cx="11421686" cy="5102987"/>
          </a:xfrm>
        </p:spPr>
      </p:pic>
    </p:spTree>
    <p:extLst>
      <p:ext uri="{BB962C8B-B14F-4D97-AF65-F5344CB8AC3E}">
        <p14:creationId xmlns:p14="http://schemas.microsoft.com/office/powerpoint/2010/main" val="82331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3" y="365124"/>
            <a:ext cx="11227385" cy="5212715"/>
          </a:xfrm>
        </p:spPr>
      </p:pic>
    </p:spTree>
    <p:extLst>
      <p:ext uri="{BB962C8B-B14F-4D97-AF65-F5344CB8AC3E}">
        <p14:creationId xmlns:p14="http://schemas.microsoft.com/office/powerpoint/2010/main" val="185235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197546"/>
            <a:ext cx="10859331" cy="6449853"/>
          </a:xfrm>
        </p:spPr>
      </p:pic>
    </p:spTree>
    <p:extLst>
      <p:ext uri="{BB962C8B-B14F-4D97-AF65-F5344CB8AC3E}">
        <p14:creationId xmlns:p14="http://schemas.microsoft.com/office/powerpoint/2010/main" val="12276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Intermediate Value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/>
          <a:stretch/>
        </p:blipFill>
        <p:spPr>
          <a:xfrm>
            <a:off x="58051" y="583660"/>
            <a:ext cx="12133949" cy="47276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0" y="4983737"/>
            <a:ext cx="12073740" cy="18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Intermediate Value Theorem for Continuous Functions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38200" y="2023352"/>
            <a:ext cx="10515600" cy="2451371"/>
          </a:xfrm>
          <a:prstGeom prst="rect">
            <a:avLst/>
          </a:prstGeom>
          <a:solidFill>
            <a:srgbClr val="E1F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charset="2"/>
              <a:buChar char="n"/>
              <a:defRPr sz="3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8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charset="2"/>
              <a:buChar char="n"/>
              <a:defRPr sz="24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0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923503"/>
              </p:ext>
            </p:extLst>
          </p:nvPr>
        </p:nvGraphicFramePr>
        <p:xfrm>
          <a:off x="990058" y="2216320"/>
          <a:ext cx="10211883" cy="184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6870700" imgH="1244600" progId="Equation.DSMT4">
                  <p:embed/>
                </p:oleObj>
              </mc:Choice>
              <mc:Fallback>
                <p:oleObj name="Equation" r:id="rId4" imgW="6870700" imgH="124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058" y="2216320"/>
                        <a:ext cx="10211883" cy="1849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3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0572"/>
            <a:ext cx="10515600" cy="529819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ea typeface="+mj-ea"/>
              </a:rPr>
              <a:t>Intermediate Value </a:t>
            </a:r>
            <a:r>
              <a:rPr lang="en-US" sz="3600" dirty="0" smtClean="0">
                <a:ea typeface="+mj-ea"/>
              </a:rPr>
              <a:t>Theorem</a:t>
            </a:r>
            <a:endParaRPr lang="en-US" sz="3600" dirty="0">
              <a:ea typeface="+mj-ea"/>
            </a:endParaRPr>
          </a:p>
        </p:txBody>
      </p:sp>
      <p:pic>
        <p:nvPicPr>
          <p:cNvPr id="34819" name="Picture 1" descr="Screen Shot 2015-03-06 at 12.22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00391"/>
            <a:ext cx="7315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737100"/>
            <a:ext cx="107188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031942" y="2055813"/>
            <a:ext cx="101281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The Intermediate Value Theorem for Continuous Functions is the reason why the graph of a function continuous on 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an interval cannot have any breaks. The graph will be connected, a single, unbroken curve. It will not have </a:t>
            </a:r>
          </a:p>
          <a:p>
            <a:pPr eaLnBrk="1" hangingPunct="1"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jumps or separate branches.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981200" y="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/>
              <a:t>Intermediate Value Theorem for Continuous Functions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b="1" u="sng" dirty="0">
                <a:ea typeface="+mj-ea"/>
              </a:rPr>
              <a:t>Intermediate Value Theorem for Continuous Functions</a:t>
            </a:r>
          </a:p>
        </p:txBody>
      </p:sp>
    </p:spTree>
    <p:extLst>
      <p:ext uri="{BB962C8B-B14F-4D97-AF65-F5344CB8AC3E}">
        <p14:creationId xmlns:p14="http://schemas.microsoft.com/office/powerpoint/2010/main" val="180140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4" y="365124"/>
            <a:ext cx="11335316" cy="467380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1690687"/>
            <a:ext cx="11665116" cy="49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4" y="365125"/>
            <a:ext cx="11355865" cy="42652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" y="1027905"/>
            <a:ext cx="12135051" cy="44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54</Words>
  <Application>Microsoft Macintosh PowerPoint</Application>
  <PresentationFormat>Widescreen</PresentationFormat>
  <Paragraphs>14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 Light</vt:lpstr>
      <vt:lpstr>MS PGothic</vt:lpstr>
      <vt:lpstr>ＭＳ Ｐゴシック</vt:lpstr>
      <vt:lpstr>Arial</vt:lpstr>
      <vt:lpstr>Calibri</vt:lpstr>
      <vt:lpstr>Office Theme</vt:lpstr>
      <vt:lpstr>Equation</vt:lpstr>
      <vt:lpstr>Using the graph, complete the following table:</vt:lpstr>
      <vt:lpstr>PowerPoint Presentation</vt:lpstr>
      <vt:lpstr>Intermediate Value Theorem</vt:lpstr>
      <vt:lpstr>PowerPoint Presentation</vt:lpstr>
      <vt:lpstr>Intermediate Value Theorem for Continuous Functions</vt:lpstr>
      <vt:lpstr>Intermediate Value Theorem</vt:lpstr>
      <vt:lpstr>Intermediate Value Theorem for Continuous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Value Theorem</dc:title>
  <dc:creator>Jameil Floyd</dc:creator>
  <cp:lastModifiedBy>Jameil Floyd</cp:lastModifiedBy>
  <cp:revision>5</cp:revision>
  <dcterms:created xsi:type="dcterms:W3CDTF">2020-09-27T17:57:58Z</dcterms:created>
  <dcterms:modified xsi:type="dcterms:W3CDTF">2020-09-29T15:21:31Z</dcterms:modified>
</cp:coreProperties>
</file>