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2" r:id="rId14"/>
    <p:sldId id="273" r:id="rId15"/>
    <p:sldId id="274" r:id="rId16"/>
    <p:sldId id="257" r:id="rId17"/>
    <p:sldId id="269" r:id="rId18"/>
    <p:sldId id="271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2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9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8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2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8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9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3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0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7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0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565E9-9AA7-406F-AF89-1C6BE287CCD2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B5D9-70B0-41E8-80A4-E55B0B68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6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Blackadder ITC" panose="04020505051007020D02" pitchFamily="82" charset="0"/>
              </a:rPr>
              <a:t>Understanding Derivatives</a:t>
            </a:r>
            <a:endParaRPr lang="en-US" sz="9600" dirty="0"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relationships between the lines &amp; the curves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22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Secant Line vs. Tangent Line</a:t>
            </a:r>
            <a:br>
              <a:rPr lang="en-US" dirty="0" smtClean="0"/>
            </a:br>
            <a:r>
              <a:rPr lang="en-US" dirty="0" smtClean="0"/>
              <a:t>Average Rate vs. Instantaneous Rate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02" y="1854177"/>
            <a:ext cx="11659433" cy="382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7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51" y="313151"/>
            <a:ext cx="7753350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51" y="2800154"/>
            <a:ext cx="80295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7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99" y="250519"/>
            <a:ext cx="11523662" cy="12901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56" y="1743292"/>
            <a:ext cx="10850193" cy="5239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765" y="2179145"/>
            <a:ext cx="4597052" cy="45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83"/>
            <a:ext cx="10515600" cy="6648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Ringer Quiz </a:t>
            </a:r>
            <a:r>
              <a:rPr lang="en-US" dirty="0" smtClean="0">
                <a:solidFill>
                  <a:srgbClr val="FF0000"/>
                </a:solidFill>
              </a:rPr>
              <a:t>[7minutes, ending at 12:57pm]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88" y="1142743"/>
            <a:ext cx="8053675" cy="629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12" y="2354426"/>
            <a:ext cx="11894196" cy="19349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388" y="2354426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723" y="4884038"/>
            <a:ext cx="552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12" y="4884038"/>
            <a:ext cx="11382512" cy="4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Solutions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20" y="2029171"/>
            <a:ext cx="6444624" cy="1661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90851"/>
            <a:ext cx="9536246" cy="26933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1098" y="3567669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88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Solutions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67" y="1828801"/>
            <a:ext cx="10275759" cy="3258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2111" y="1828801"/>
            <a:ext cx="552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92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61" y="212943"/>
            <a:ext cx="11837665" cy="564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52" y="394635"/>
            <a:ext cx="10402938" cy="590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95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85" y="1056688"/>
            <a:ext cx="10881404" cy="480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15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08" y="345770"/>
            <a:ext cx="11005967" cy="626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65" y="764089"/>
            <a:ext cx="11947593" cy="539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735" b="35046"/>
          <a:stretch/>
        </p:blipFill>
        <p:spPr>
          <a:xfrm>
            <a:off x="308975" y="198523"/>
            <a:ext cx="11030910" cy="593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3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76" y="166426"/>
            <a:ext cx="10635511" cy="636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9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347" y="939908"/>
            <a:ext cx="10419895" cy="35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7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729" y="696504"/>
            <a:ext cx="10304486" cy="574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7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929" y="1690688"/>
            <a:ext cx="11386410" cy="269342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Definition of Derivative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8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442" y="309974"/>
            <a:ext cx="11118201" cy="621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8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6926" y="375781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Using the alternate definition of derivative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46" y="745113"/>
            <a:ext cx="10371551" cy="606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46</Words>
  <Application>Microsoft Office PowerPoint</Application>
  <PresentationFormat>Widescreen</PresentationFormat>
  <Paragraphs>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Algerian</vt:lpstr>
      <vt:lpstr>Arial</vt:lpstr>
      <vt:lpstr>Blackadder ITC</vt:lpstr>
      <vt:lpstr>Calibri</vt:lpstr>
      <vt:lpstr>Calibri Light</vt:lpstr>
      <vt:lpstr>Office Theme</vt:lpstr>
      <vt:lpstr>Understanding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Alternate Definition of Derivative</vt:lpstr>
      <vt:lpstr>PowerPoint Presentation</vt:lpstr>
      <vt:lpstr>PowerPoint Presentation</vt:lpstr>
      <vt:lpstr>Secant Line vs. Tangent Line Average Rate vs. Instantaneous Rate</vt:lpstr>
      <vt:lpstr>PowerPoint Presentation</vt:lpstr>
      <vt:lpstr>PowerPoint Presentation</vt:lpstr>
      <vt:lpstr>Bell Ringer Quiz [7minutes, ending at 12:57pm]</vt:lpstr>
      <vt:lpstr>Solutions</vt:lpstr>
      <vt:lpstr>Solutions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Derivatives</dc:title>
  <dc:creator>FLOYD, JAMEIL</dc:creator>
  <cp:lastModifiedBy>FLOYD, JAMEIL</cp:lastModifiedBy>
  <cp:revision>7</cp:revision>
  <dcterms:created xsi:type="dcterms:W3CDTF">2016-09-22T18:38:46Z</dcterms:created>
  <dcterms:modified xsi:type="dcterms:W3CDTF">2016-09-26T15:45:25Z</dcterms:modified>
</cp:coreProperties>
</file>